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43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4" r:id="rId9"/>
    <p:sldId id="262" r:id="rId10"/>
    <p:sldId id="271" r:id="rId11"/>
    <p:sldId id="270" r:id="rId12"/>
    <p:sldId id="268" r:id="rId13"/>
    <p:sldId id="266" r:id="rId14"/>
    <p:sldId id="267" r:id="rId1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6794" autoAdjust="0"/>
  </p:normalViewPr>
  <p:slideViewPr>
    <p:cSldViewPr snapToGrid="0">
      <p:cViewPr>
        <p:scale>
          <a:sx n="141" d="100"/>
          <a:sy n="141" d="100"/>
        </p:scale>
        <p:origin x="342" y="5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Ria</a:t>
            </a:r>
          </a:p>
        </p:txBody>
      </p:sp>
    </p:spTree>
    <p:extLst>
      <p:ext uri="{BB962C8B-B14F-4D97-AF65-F5344CB8AC3E}">
        <p14:creationId xmlns:p14="http://schemas.microsoft.com/office/powerpoint/2010/main" val="3267035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Ria</a:t>
            </a:r>
          </a:p>
        </p:txBody>
      </p:sp>
    </p:spTree>
    <p:extLst>
      <p:ext uri="{BB962C8B-B14F-4D97-AF65-F5344CB8AC3E}">
        <p14:creationId xmlns:p14="http://schemas.microsoft.com/office/powerpoint/2010/main" val="271449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90bd8a5b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90bd8a5b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Zoey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19b403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19b403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Saumya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are some pictures we captured during our season with some fun moments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90bd8a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90bd8a5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Riya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 Morning Judges, We are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90bd8a5b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90bd8a5b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Zoey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90bd8a5b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90bd8a5b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Zoey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0bd8a5b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0bd8a5b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Shaivi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90bd8a5b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90bd8a5b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90bd8a5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90bd8a5b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17af64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17af64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Girisha</a:t>
            </a:r>
          </a:p>
        </p:txBody>
      </p:sp>
    </p:spTree>
    <p:extLst>
      <p:ext uri="{BB962C8B-B14F-4D97-AF65-F5344CB8AC3E}">
        <p14:creationId xmlns:p14="http://schemas.microsoft.com/office/powerpoint/2010/main" val="284472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64818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10165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14969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3178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5784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70482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32709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91645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53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84507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8744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1722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11208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6179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958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52298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87083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10/20/2025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201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75508" y="693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Team: @Rising Stars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No : 66782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28320" y="3583035"/>
            <a:ext cx="8100139" cy="844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Lego League 2025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Theme: </a:t>
            </a:r>
            <a:r>
              <a:rPr lang="en-US" sz="5200" dirty="0">
                <a:solidFill>
                  <a:schemeClr val="dk1"/>
                </a:solidFill>
              </a:rPr>
              <a:t>Unearthed</a:t>
            </a:r>
            <a:endParaRPr sz="52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BA65-57E5-2F81-4FFD-467CC408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Design of Robot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57F36-C81D-B69C-F85C-246C8C73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00" y="1132505"/>
            <a:ext cx="2537500" cy="190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21DDBB-95C1-9E7B-2D20-3E17A917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355" y="3035630"/>
            <a:ext cx="2442038" cy="1831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436C8B-CE7A-2F7C-69AF-4C379FA13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81" y="1047254"/>
            <a:ext cx="2651168" cy="19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9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6213-AA98-880D-A0E2-00CA27FB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Attachments Developed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D9656-FEF9-7292-B488-4FCEBD1C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83" y="1733360"/>
            <a:ext cx="4025054" cy="3018790"/>
          </a:xfrm>
          <a:prstGeom prst="rect">
            <a:avLst/>
          </a:prstGeom>
        </p:spPr>
      </p:pic>
      <p:sp>
        <p:nvSpPr>
          <p:cNvPr id="6" name="Google Shape;116;p22">
            <a:extLst>
              <a:ext uri="{FF2B5EF4-FFF2-40B4-BE49-F238E27FC236}">
                <a16:creationId xmlns:a16="http://schemas.microsoft.com/office/drawing/2014/main" id="{9FEF04B7-5CAE-8232-4214-F9BA915E1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69504"/>
            <a:ext cx="6737621" cy="677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It’s easy to add attachments on left and right side of front of robot.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We also made several simple attachments for missions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15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ED82-88EB-BCD8-ED6C-33852FB9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Reusable Routines(</a:t>
            </a:r>
            <a:r>
              <a:rPr lang="en-US" dirty="0" err="1"/>
              <a:t>Myblocks</a:t>
            </a:r>
            <a:r>
              <a:rPr lang="en-US" dirty="0"/>
              <a:t>) developed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68573-E4E9-59A8-9BFF-77770C2C6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Move Straight Accurately </a:t>
            </a:r>
          </a:p>
          <a:p>
            <a:r>
              <a:rPr lang="en-US" sz="2400" dirty="0"/>
              <a:t>Move Left</a:t>
            </a:r>
          </a:p>
          <a:p>
            <a:r>
              <a:rPr lang="en-US" sz="2400" dirty="0"/>
              <a:t>Move Right</a:t>
            </a:r>
          </a:p>
          <a:p>
            <a:r>
              <a:rPr lang="en-US" sz="2400" dirty="0"/>
              <a:t>Move Reverse</a:t>
            </a:r>
          </a:p>
          <a:p>
            <a:r>
              <a:rPr lang="en-US" sz="2400" dirty="0"/>
              <a:t>Move Right Arm</a:t>
            </a:r>
          </a:p>
          <a:p>
            <a:r>
              <a:rPr lang="en-US" sz="2400" dirty="0"/>
              <a:t>Move Left Arm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4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and Enjoy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took turns and shared workload and experience.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Team had 7 girls and we became good friends and had lot of fun during break time.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got better at programming and learned to use Gyro for more accurate movements.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At times robot did not work as programmed and broke models and seeing it fail was funny.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had so much fun during field trip at Nelson Leges Quarry park.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discovered new and creative ways to solve missions and really enjoyed it.</a:t>
            </a:r>
            <a:endParaRPr sz="2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E7752-D7E7-A73B-748E-76478FDE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869639" y="1260963"/>
            <a:ext cx="796266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Name				 	Age</a:t>
            </a:r>
            <a:endParaRPr sz="2800" b="1" dirty="0"/>
          </a:p>
          <a:p>
            <a:pPr marL="0" indent="0">
              <a:buNone/>
            </a:pPr>
            <a:r>
              <a:rPr lang="en-US" sz="2800" dirty="0"/>
              <a:t>Riona Panda			10</a:t>
            </a:r>
          </a:p>
          <a:p>
            <a:pPr marL="0" indent="0">
              <a:buNone/>
            </a:pPr>
            <a:r>
              <a:rPr lang="en-US" sz="2800" dirty="0"/>
              <a:t>Zoey  Jain			    11</a:t>
            </a:r>
          </a:p>
          <a:p>
            <a:pPr marL="0" indent="0">
              <a:buNone/>
            </a:pPr>
            <a:r>
              <a:rPr lang="en-US" sz="2800" dirty="0"/>
              <a:t>Shaivi Aggarwal   	 11</a:t>
            </a:r>
          </a:p>
          <a:p>
            <a:pPr marL="0" indent="0">
              <a:buNone/>
            </a:pPr>
            <a:r>
              <a:rPr lang="en-US" sz="2800" dirty="0"/>
              <a:t>Saanvi Loomba		 11</a:t>
            </a:r>
            <a:endParaRPr lang="en-US" sz="2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Saumya Loomba	 11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Girisha Gupta	        11</a:t>
            </a:r>
            <a:endParaRPr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Riya Patil			        12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Strategy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Took mission board print out and marked on those sheets to find  missions and path required.</a:t>
            </a:r>
          </a:p>
          <a:p>
            <a:r>
              <a:rPr lang="en-US" sz="2800" dirty="0"/>
              <a:t>Tried missions with hand.</a:t>
            </a:r>
          </a:p>
          <a:p>
            <a:r>
              <a:rPr lang="en-US" sz="2800" dirty="0"/>
              <a:t>Tried individual missions first and then combined them to optimize runs and time.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various combinations to maximize score.</a:t>
            </a:r>
          </a:p>
          <a:p>
            <a:r>
              <a:rPr lang="en-US" sz="2800" dirty="0"/>
              <a:t> Picked ones that can be completed in 2.5 minutes and gives maximum score.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571F-2C8E-5A67-B9C9-5530531C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90E0D-ABE3-9ECE-BD73-8692D6BAB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7DC13-DF2D-D2C2-94F8-C8292977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91" y="1565093"/>
            <a:ext cx="3641208" cy="2236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DF5808-263A-DF99-412F-67CE330C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0" y="1565093"/>
            <a:ext cx="3726101" cy="22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Spike Prime Lessons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FLL Tutorials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research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Talked to other team coaches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Studio 2.0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robot design and team guides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building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Did basic programs to move straight, turn, use sensors and motors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Pseudo code with paper and pencils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Shared and improved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Distributed work in two groups to get things done faster</a:t>
            </a:r>
          </a:p>
          <a:p>
            <a:r>
              <a:rPr lang="en-US" sz="2400" dirty="0"/>
              <a:t>Learned coding with Gyro to improve accuracy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reusable code blocks for different missions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503679"/>
            <a:ext cx="8161740" cy="3065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Reviewed mission board and various missions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3 different designs before picking final version.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Used Engineering Design Process to iterate and improve.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Combined  learnings from last season and 3 earlier designs to design selected design.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many  runs to make small incremental  improvements.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Google Shape;102;p20">
            <a:extLst>
              <a:ext uri="{FF2B5EF4-FFF2-40B4-BE49-F238E27FC236}">
                <a16:creationId xmlns:a16="http://schemas.microsoft.com/office/drawing/2014/main" id="{919864BA-B636-6524-D342-F4CEA2C7BF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893" y="101599"/>
            <a:ext cx="1551094" cy="140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Iterate and learn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70D6C-3914-CE48-D827-A38053FC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53" y="3087131"/>
            <a:ext cx="2602025" cy="1975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306E8-CF7F-B10E-3EF0-51D93013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69" y="3391004"/>
            <a:ext cx="2553472" cy="156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6B5C3-37E1-A12D-4DBC-A74ACCC68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69" y="1092065"/>
            <a:ext cx="2489312" cy="2064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45409-DDFE-7230-9F00-1DD8EA4A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853" y="1102259"/>
            <a:ext cx="2602025" cy="1860182"/>
          </a:xfrm>
          <a:prstGeom prst="rect">
            <a:avLst/>
          </a:prstGeom>
        </p:spPr>
      </p:pic>
      <p:sp>
        <p:nvSpPr>
          <p:cNvPr id="8" name="Arrow: Circular 7">
            <a:extLst>
              <a:ext uri="{FF2B5EF4-FFF2-40B4-BE49-F238E27FC236}">
                <a16:creationId xmlns:a16="http://schemas.microsoft.com/office/drawing/2014/main" id="{9278B1D2-B582-A015-E50A-10107370517F}"/>
              </a:ext>
            </a:extLst>
          </p:cNvPr>
          <p:cNvSpPr/>
          <p:nvPr/>
        </p:nvSpPr>
        <p:spPr>
          <a:xfrm>
            <a:off x="3996266" y="2221653"/>
            <a:ext cx="1158240" cy="934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77253"/>
              <a:gd name="adj5" fmla="val 12500"/>
            </a:avLst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E12EE-5A2A-678F-B353-7262FCE0893A}"/>
              </a:ext>
            </a:extLst>
          </p:cNvPr>
          <p:cNvSpPr txBox="1"/>
          <p:nvPr/>
        </p:nvSpPr>
        <p:spPr>
          <a:xfrm>
            <a:off x="5289599" y="3674038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First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A6C7F-FBAF-B179-9B6F-EADF1327A481}"/>
              </a:ext>
            </a:extLst>
          </p:cNvPr>
          <p:cNvSpPr txBox="1"/>
          <p:nvPr/>
        </p:nvSpPr>
        <p:spPr>
          <a:xfrm>
            <a:off x="3764375" y="3620142"/>
            <a:ext cx="719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91000-0838-113B-9885-81385AB991C2}"/>
              </a:ext>
            </a:extLst>
          </p:cNvPr>
          <p:cNvSpPr txBox="1"/>
          <p:nvPr/>
        </p:nvSpPr>
        <p:spPr>
          <a:xfrm>
            <a:off x="3691469" y="1977380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Third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89B3D-C1BD-F381-E550-081C1C4A32BA}"/>
              </a:ext>
            </a:extLst>
          </p:cNvPr>
          <p:cNvSpPr txBox="1"/>
          <p:nvPr/>
        </p:nvSpPr>
        <p:spPr>
          <a:xfrm>
            <a:off x="5168051" y="1967737"/>
            <a:ext cx="6908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Current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/>
              <a:t>Robot Design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Box design with flat frames on all sides for easy and modular attachments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4 Motors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Wheels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attachments</a:t>
            </a:r>
          </a:p>
          <a:p>
            <a:r>
              <a:rPr lang="en-US" sz="2950" dirty="0"/>
              <a:t>More powerful motors for attachments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rubber wheels to reduce slips and more accuracy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1 caster wheels with steel ball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Charge port accessible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Color sensors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5720</TotalTime>
  <Words>490</Words>
  <Application>Microsoft Office PowerPoint</Application>
  <PresentationFormat>On-screen Show (16:9)</PresentationFormat>
  <Paragraphs>97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Wingdings 3</vt:lpstr>
      <vt:lpstr>Century Gothic</vt:lpstr>
      <vt:lpstr>Arial</vt:lpstr>
      <vt:lpstr>Wisp</vt:lpstr>
      <vt:lpstr>    Robot Design       Team: @Rising Stars Team No : 66782 </vt:lpstr>
      <vt:lpstr>Team Members</vt:lpstr>
      <vt:lpstr>Mission Strategy</vt:lpstr>
      <vt:lpstr>Mission Strategy</vt:lpstr>
      <vt:lpstr>Resources Used</vt:lpstr>
      <vt:lpstr>Skill building</vt:lpstr>
      <vt:lpstr>Robot Design</vt:lpstr>
      <vt:lpstr>Iterate and learn</vt:lpstr>
      <vt:lpstr>Robot Design</vt:lpstr>
      <vt:lpstr>Selected Design of Robot</vt:lpstr>
      <vt:lpstr>Attachments Developed </vt:lpstr>
      <vt:lpstr>Sample Reusable Routines(Myblocks) developed</vt:lpstr>
      <vt:lpstr>Share and Enjoy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vikas loomba</cp:lastModifiedBy>
  <cp:revision>15</cp:revision>
  <dcterms:modified xsi:type="dcterms:W3CDTF">2025-10-24T00:13:40Z</dcterms:modified>
</cp:coreProperties>
</file>